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ac38bcd1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ac38bcd1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ac38bcd1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ac38bcd1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ac38bcd1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ac38bcd1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c38bcd1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c38bcd1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ac38bcd1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ac38bcd1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ac38bcd1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ac38bcd1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ac38bcd1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ac38bcd1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ac38bcd1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ac38bcd1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ac38bcd1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ac38bcd1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ac38bcd1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ac38bcd1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ac38bcd1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ac38bcd1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ac38bcd1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ac38bcd1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c38bcd1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c38bcd1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ac38bcd1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ac38bcd1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Cell Nuclei Analysis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Nathanael Ochoa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DSC680 - Project 3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March 1, 2025</a:t>
            </a:r>
            <a:endParaRPr sz="1500"/>
          </a:p>
        </p:txBody>
      </p:sp>
      <p:pic>
        <p:nvPicPr>
          <p:cNvPr id="2" name="Slide 0.5">
            <a:hlinkClick r:id="" action="ppaction://media"/>
            <a:extLst>
              <a:ext uri="{FF2B5EF4-FFF2-40B4-BE49-F238E27FC236}">
                <a16:creationId xmlns:a16="http://schemas.microsoft.com/office/drawing/2014/main" id="{7C3CEED2-F7B2-CC65-FC42-73B96977A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  <p:pic>
        <p:nvPicPr>
          <p:cNvPr id="3" name="Slide 1">
            <a:hlinkClick r:id="" action="ppaction://media"/>
            <a:extLst>
              <a:ext uri="{FF2B5EF4-FFF2-40B4-BE49-F238E27FC236}">
                <a16:creationId xmlns:a16="http://schemas.microsoft.com/office/drawing/2014/main" id="{DD5C3DC0-5BE0-E9F6-FE6E-58C1E91973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for 80/20 split: Logistic Regression: 96.49%, Random Forest: 93.86%, SVM: 96.49%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for 70/30 split: Logistic Regression: 97.66%, Random Forest: 95.91%, SVM: 97.08%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5-fold cross-validation boosted logistic regression accuracy to 97.74%</a:t>
            </a:r>
            <a:endParaRPr/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65A18CEC-4FE4-DB9C-73CA-902D56ECC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important features: texture3, radius3, area3, perimeter3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Least important: compactness3, smoothness1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875" y="661262"/>
            <a:ext cx="34944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3961435F-7FAF-6DEB-76BA-C47F67A12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Tumor cell nuclei characteristics (size, shape, texture) are key indicators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model showed highest accuracy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robust framework for future diagnosis applications</a:t>
            </a:r>
            <a:endParaRPr/>
          </a:p>
        </p:txBody>
      </p: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A9E355F6-4152-3F37-22CC-84741B5B1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2870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and Limitations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significant assumptions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size (569 records) could be limiting for more complex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major challenges encountered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Uses and Applications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Expanding the dataset would improve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for 98-99% accuracy in future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for real-world applications in medical diagnosis</a:t>
            </a:r>
            <a:endParaRPr/>
          </a:p>
        </p:txBody>
      </p:sp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7F779011-01D0-AE90-42D3-192C57BE3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record size to strengthen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 AI for improved accuracy and decision-making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Assessment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was ethically sourced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personal data included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significant ethical concerns</a:t>
            </a:r>
            <a:endParaRPr/>
          </a:p>
        </p:txBody>
      </p: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738D01AF-E86E-4243-21CD-70648E5FD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Thank you for your attention.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Questions?</a:t>
            </a:r>
            <a:endParaRPr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C2C229EE-5724-08B8-2371-3F8D0D636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History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Dataset sourced from UC Irvine Machine Learning Repository.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Study conducted in 1992 aimed at diagnosing breast tumors without full biopsies.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Fine needle aspirations (FNAs) and image processing techniques used.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 tumor cell nuclei characteristics predict tumor malignancy?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Which variables are most significant for distinguishing between benign and malignant tumors?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accurate can a predictive model be?</a:t>
            </a:r>
            <a:endParaRPr/>
          </a:p>
        </p:txBody>
      </p:sp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ECB98678-435F-E9AA-E1FE-5643B9BD3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variables in the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target variable (benign/malignant)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tumor cell nuclei characteristics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Checked for null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Dropped unnecessary ‘id’ column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binary target column: ‘d_bool’ (benign or malignant)</a:t>
            </a:r>
            <a:endParaRPr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BCDEE238-630C-164F-3951-0473C3D5B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Visualized target variable distribution (countplot)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Univariate analysis using histograms for key features</a:t>
            </a:r>
            <a:endParaRPr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Shows a decent distribution, but overall, the values tend to be on the smaller end, which is expected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Correlation matrix to find relationships with target variable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625" y="704138"/>
            <a:ext cx="5604198" cy="37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52A4A114-55FF-5DB5-F297-591059A44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Applied feature scaling and train-test splits (80/20, 70/30)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three models: Logistic Regression, Random Forest, and Support Vector Machine (SVM)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5-fold cross-validation for logistic regression</a:t>
            </a:r>
            <a:endParaRPr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E5531D2E-A233-E29F-2282-95F624E39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Countplot distribution (around 200 malignant, 350 benign)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225" y="390288"/>
            <a:ext cx="5817226" cy="43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103F2B0A-B2D2-6A9B-424C-1301ED8C7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500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Cont.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Malignant tumors tumors generally had larger radius, perimeter, and area values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939" y="2007425"/>
            <a:ext cx="7040123" cy="2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6E847761-F98F-7AF3-7B5E-C08D06BAD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Cont.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063" y="560525"/>
            <a:ext cx="6283873" cy="2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036" y="2783375"/>
            <a:ext cx="6281928" cy="20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E3A6722C-59E0-077A-FFAC-2164399C9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75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Strongest correlations: concave_points3, perimeter3, radius3, concave_points1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Weakest correlations: symmetry2, texture2 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801" y="430113"/>
            <a:ext cx="2994450" cy="42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5A96F53F-422D-D37F-6A61-469A057CF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On-screen Show (16:9)</PresentationFormat>
  <Paragraphs>66</Paragraphs>
  <Slides>15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Dark</vt:lpstr>
      <vt:lpstr>Tumor Cell Nuclei Analysis</vt:lpstr>
      <vt:lpstr>Background History</vt:lpstr>
      <vt:lpstr>Data Explanation</vt:lpstr>
      <vt:lpstr>Exploratory Data Analysis (EDA)</vt:lpstr>
      <vt:lpstr>Model Building</vt:lpstr>
      <vt:lpstr>Analysis</vt:lpstr>
      <vt:lpstr>Analysis Cont.</vt:lpstr>
      <vt:lpstr>Analysis Cont.</vt:lpstr>
      <vt:lpstr>Correlation Matrix</vt:lpstr>
      <vt:lpstr>Model Performance</vt:lpstr>
      <vt:lpstr>Feature Importance</vt:lpstr>
      <vt:lpstr>Conclusion</vt:lpstr>
      <vt:lpstr>Assumptions and Limitations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Nathanael Ochoa</cp:lastModifiedBy>
  <cp:revision>1</cp:revision>
  <dcterms:modified xsi:type="dcterms:W3CDTF">2025-03-01T04:45:41Z</dcterms:modified>
</cp:coreProperties>
</file>